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69" r:id="rId13"/>
    <p:sldId id="270" r:id="rId14"/>
    <p:sldId id="271" r:id="rId15"/>
    <p:sldId id="272"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3" autoAdjust="0"/>
    <p:restoredTop sz="96281"/>
  </p:normalViewPr>
  <p:slideViewPr>
    <p:cSldViewPr snapToGrid="0" snapToObjects="1">
      <p:cViewPr varScale="1">
        <p:scale>
          <a:sx n="160" d="100"/>
          <a:sy n="160" d="100"/>
        </p:scale>
        <p:origin x="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12/7/22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12/7/22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12/7/22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12/7/22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endParaRPr lang="en-US" dirty="0"/>
          </a:p>
        </p:txBody>
      </p:sp>
    </p:spTree>
    <p:extLst>
      <p:ext uri="{BB962C8B-B14F-4D97-AF65-F5344CB8AC3E}">
        <p14:creationId xmlns:p14="http://schemas.microsoft.com/office/powerpoint/2010/main" val="26262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endParaRPr lang="en-US" dirty="0"/>
          </a:p>
        </p:txBody>
      </p:sp>
    </p:spTree>
    <p:extLst>
      <p:ext uri="{BB962C8B-B14F-4D97-AF65-F5344CB8AC3E}">
        <p14:creationId xmlns:p14="http://schemas.microsoft.com/office/powerpoint/2010/main" val="251136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endParaRPr lang="en-US" dirty="0"/>
          </a:p>
        </p:txBody>
      </p:sp>
    </p:spTree>
    <p:extLst>
      <p:ext uri="{BB962C8B-B14F-4D97-AF65-F5344CB8AC3E}">
        <p14:creationId xmlns:p14="http://schemas.microsoft.com/office/powerpoint/2010/main" val="73232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endParaRPr lang="en-US" dirty="0"/>
          </a:p>
        </p:txBody>
      </p:sp>
    </p:spTree>
    <p:extLst>
      <p:ext uri="{BB962C8B-B14F-4D97-AF65-F5344CB8AC3E}">
        <p14:creationId xmlns:p14="http://schemas.microsoft.com/office/powerpoint/2010/main" val="358006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7853129" cy="4481171"/>
          </a:xfrm>
        </p:spPr>
        <p:txBody>
          <a:bodyPr>
            <a:normAutofit/>
          </a:bodyPr>
          <a:lstStyle/>
          <a:p>
            <a:r>
              <a:rPr lang="en-US" sz="2000" dirty="0"/>
              <a:t>One of the most famous annual events in the city of Boston is the Boston Marathon 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a:t>
            </a:r>
          </a:p>
          <a:p>
            <a:pPr lvl="2">
              <a:spcBef>
                <a:spcPts val="400"/>
              </a:spcBef>
            </a:pPr>
            <a:r>
              <a:rPr lang="en-US" sz="1200" dirty="0"/>
              <a:t>Use Case: Users can </a:t>
            </a:r>
            <a:r>
              <a:rPr lang="en-US" sz="1200" dirty="0" err="1"/>
              <a:t>enahance</a:t>
            </a:r>
            <a:r>
              <a:rPr lang="en-US" sz="1200" dirty="0"/>
              <a:t>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a:t>
            </a:r>
          </a:p>
          <a:p>
            <a:pPr lvl="2">
              <a:spcBef>
                <a:spcPts val="400"/>
              </a:spcBef>
            </a:pPr>
            <a:r>
              <a:rPr lang="en-US" sz="1200" dirty="0"/>
              <a:t>Use Case: Given a distance, users can maximize the number of interesting sites to visit</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1713</TotalTime>
  <Words>1192</Words>
  <Application>Microsoft Macintosh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vt:lpstr>
      <vt:lpstr>Method IV</vt:lpstr>
      <vt:lpstr>Method IV</vt:lpstr>
      <vt:lpstr>Method V</vt:lpstr>
      <vt:lpstr>Method V</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Saleh Khalifa</cp:lastModifiedBy>
  <cp:revision>59</cp:revision>
  <dcterms:created xsi:type="dcterms:W3CDTF">2022-11-28T23:31:50Z</dcterms:created>
  <dcterms:modified xsi:type="dcterms:W3CDTF">2022-12-08T01:26:15Z</dcterms:modified>
</cp:coreProperties>
</file>